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70" autoAdjust="0"/>
    <p:restoredTop sz="90929"/>
  </p:normalViewPr>
  <p:slideViewPr>
    <p:cSldViewPr>
      <p:cViewPr>
        <p:scale>
          <a:sx n="100" d="100"/>
          <a:sy n="100" d="100"/>
        </p:scale>
        <p:origin x="-3252" y="-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AD0BA6-43E5-4853-96EB-E5E6C6D542C1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2359025" y="807720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3684588" y="807720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</a:t>
            </a: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3687763" y="8382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48" name="Picture 24" descr="O:\Documentation\Aide exploitation\logonouveau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15325"/>
            <a:ext cx="1193800" cy="485775"/>
          </a:xfrm>
          <a:prstGeom prst="rect">
            <a:avLst/>
          </a:prstGeom>
          <a:noFill/>
        </p:spPr>
      </p:pic>
      <p:sp>
        <p:nvSpPr>
          <p:cNvPr id="1049" name="Text Box 25"/>
          <p:cNvSpPr txBox="1">
            <a:spLocks noChangeArrowheads="1"/>
          </p:cNvSpPr>
          <p:nvPr userDrawn="1"/>
        </p:nvSpPr>
        <p:spPr bwMode="auto">
          <a:xfrm>
            <a:off x="2359025" y="899160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3687763" y="9525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4494213" y="9528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5221288" y="9525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6094413" y="906780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54" name="Line 30"/>
          <p:cNvSpPr>
            <a:spLocks noChangeShapeType="1"/>
          </p:cNvSpPr>
          <p:nvPr userDrawn="1"/>
        </p:nvSpPr>
        <p:spPr bwMode="auto">
          <a:xfrm>
            <a:off x="6475413" y="952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55" name="Line 31"/>
          <p:cNvSpPr>
            <a:spLocks noChangeShapeType="1"/>
          </p:cNvSpPr>
          <p:nvPr userDrawn="1"/>
        </p:nvSpPr>
        <p:spPr bwMode="auto">
          <a:xfrm>
            <a:off x="6094413" y="9677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56" name="Rectangle 32"/>
          <p:cNvSpPr>
            <a:spLocks noChangeArrowheads="1"/>
          </p:cNvSpPr>
          <p:nvPr userDrawn="1"/>
        </p:nvSpPr>
        <p:spPr bwMode="auto">
          <a:xfrm>
            <a:off x="6094413" y="9296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57" name="Line 33"/>
          <p:cNvSpPr>
            <a:spLocks noChangeShapeType="1"/>
          </p:cNvSpPr>
          <p:nvPr userDrawn="1"/>
        </p:nvSpPr>
        <p:spPr bwMode="auto">
          <a:xfrm>
            <a:off x="6475413" y="929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524375" y="9677400"/>
            <a:ext cx="5810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100 OND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548188" y="9204325"/>
            <a:ext cx="1243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/>
              <a:t>Colonne ondulée PN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295400" y="7366000"/>
            <a:ext cx="1600200" cy="6096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Réseau 1.Onduleur PN</a:t>
            </a:r>
          </a:p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  <a:p>
            <a:pPr algn="ctr"/>
            <a:r>
              <a:rPr lang="fr-FR" sz="1200" dirty="0" smtClean="0"/>
              <a:t>T2-11</a:t>
            </a:r>
            <a:endParaRPr lang="fr-FR" sz="1200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3505200" y="7366000"/>
            <a:ext cx="1600200" cy="6096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Réseau 2.Onduleur PN</a:t>
            </a:r>
          </a:p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PN-S</a:t>
            </a:r>
            <a:endParaRPr lang="fr-FR" sz="1200" dirty="0"/>
          </a:p>
          <a:p>
            <a:pPr algn="ctr"/>
            <a:r>
              <a:rPr lang="fr-FR" sz="1200" dirty="0" smtClean="0"/>
              <a:t>T3-4</a:t>
            </a:r>
            <a:endParaRPr lang="fr-FR" sz="1200" dirty="0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514600" y="64770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Onduleur PN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514600" y="5562600"/>
            <a:ext cx="1295400" cy="609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TPN3.10.009 OND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3810000" y="4800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TPN1.01.038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810000" y="4038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TPN1.02.038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3810000" y="3276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TPN1.03.038</a:t>
            </a:r>
          </a:p>
          <a:p>
            <a:pPr algn="ctr"/>
            <a:r>
              <a:rPr lang="fr-FR" sz="1000"/>
              <a:t>OND 1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810000" y="2514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TPN1.04.038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3810000" y="1752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TPN1.05.038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3810000" y="990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TPN1.06.038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3810000" y="2286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TPN1.07.038</a:t>
            </a:r>
          </a:p>
          <a:p>
            <a:pPr algn="ctr"/>
            <a:r>
              <a:rPr lang="fr-FR" sz="1000"/>
              <a:t>OND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5003800" y="3276600"/>
            <a:ext cx="685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TPN1.03.038</a:t>
            </a:r>
          </a:p>
          <a:p>
            <a:pPr algn="ctr"/>
            <a:r>
              <a:rPr lang="fr-FR" sz="900"/>
              <a:t>OND2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5943600" y="3276600"/>
            <a:ext cx="7620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TPN2.03.GE24</a:t>
            </a:r>
          </a:p>
          <a:p>
            <a:pPr algn="ctr"/>
            <a:r>
              <a:rPr lang="fr-FR" sz="900"/>
              <a:t>OND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5486400" y="2590800"/>
            <a:ext cx="8382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TPN1.03.038</a:t>
            </a: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3124200" y="457200"/>
            <a:ext cx="0" cy="510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3124200" y="457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3124200" y="121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3124200" y="1981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31242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3124200" y="3505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3124200" y="4267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3124200" y="502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3124200" y="6172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2057400" y="721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4267200" y="721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2057400" y="7213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3352800" y="7213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2971800" y="70866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3352800" y="70866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4800600" y="3505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5715000" y="3505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H="1">
            <a:off x="5334000" y="30480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3086100" y="49911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3098800" y="4216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3086100" y="34671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3086100" y="2692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3098800" y="1930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3098800" y="11811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3098800" y="4191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2711450" y="334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7ème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711450" y="1096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6ème</a:t>
            </a: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711450" y="1858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5ème</a:t>
            </a: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2711450" y="2620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4ème</a:t>
            </a: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2711450" y="3382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3ème</a:t>
            </a: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2711450" y="4144963"/>
            <a:ext cx="515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2ème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2711450" y="4906963"/>
            <a:ext cx="379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/>
              <a:t>1er</a:t>
            </a:r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5348305" y="9667908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18</TotalTime>
  <Words>49</Words>
  <Application>Microsoft Office PowerPoint</Application>
  <PresentationFormat>Format A4 (210 x 297 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8</cp:revision>
  <dcterms:created xsi:type="dcterms:W3CDTF">2011-03-08T07:28:52Z</dcterms:created>
  <dcterms:modified xsi:type="dcterms:W3CDTF">2011-12-19T10:29:21Z</dcterms:modified>
</cp:coreProperties>
</file>